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4" r:id="rId7"/>
    <p:sldId id="265" r:id="rId8"/>
    <p:sldId id="263" r:id="rId9"/>
    <p:sldId id="262" r:id="rId10"/>
    <p:sldId id="266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D9BD40-C56E-48BE-9ED4-CFD7F6F96C03}">
          <p14:sldIdLst>
            <p14:sldId id="256"/>
            <p14:sldId id="258"/>
            <p14:sldId id="259"/>
            <p14:sldId id="260"/>
            <p14:sldId id="261"/>
            <p14:sldId id="264"/>
            <p14:sldId id="265"/>
            <p14:sldId id="263"/>
            <p14:sldId id="262"/>
            <p14:sldId id="266"/>
            <p14:sldId id="267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48" y="2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6/30/2017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30.tm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10" Type="http://schemas.openxmlformats.org/officeDocument/2006/relationships/image" Target="../media/image33.jpeg"/><Relationship Id="rId4" Type="http://schemas.openxmlformats.org/officeDocument/2006/relationships/image" Target="../media/image1.png"/><Relationship Id="rId9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mp"/><Relationship Id="rId3" Type="http://schemas.openxmlformats.org/officeDocument/2006/relationships/oleObject" Target="../embeddings/oleObject6.bin"/><Relationship Id="rId7" Type="http://schemas.openxmlformats.org/officeDocument/2006/relationships/image" Target="../media/image4.tmp"/><Relationship Id="rId12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tmp"/><Relationship Id="rId11" Type="http://schemas.openxmlformats.org/officeDocument/2006/relationships/image" Target="../media/image8.tmp"/><Relationship Id="rId5" Type="http://schemas.openxmlformats.org/officeDocument/2006/relationships/image" Target="../media/image2.tmp"/><Relationship Id="rId10" Type="http://schemas.openxmlformats.org/officeDocument/2006/relationships/image" Target="../media/image7.tmp"/><Relationship Id="rId4" Type="http://schemas.openxmlformats.org/officeDocument/2006/relationships/image" Target="../media/image1.png"/><Relationship Id="rId9" Type="http://schemas.openxmlformats.org/officeDocument/2006/relationships/image" Target="../media/image6.tm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mp"/><Relationship Id="rId3" Type="http://schemas.openxmlformats.org/officeDocument/2006/relationships/oleObject" Target="../embeddings/oleObject7.bin"/><Relationship Id="rId7" Type="http://schemas.openxmlformats.org/officeDocument/2006/relationships/image" Target="../media/image12.tmp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tmp"/><Relationship Id="rId11" Type="http://schemas.openxmlformats.org/officeDocument/2006/relationships/image" Target="../media/image16.jpeg"/><Relationship Id="rId5" Type="http://schemas.openxmlformats.org/officeDocument/2006/relationships/image" Target="../media/image10.tmp"/><Relationship Id="rId10" Type="http://schemas.openxmlformats.org/officeDocument/2006/relationships/image" Target="../media/image15.jpeg"/><Relationship Id="rId4" Type="http://schemas.openxmlformats.org/officeDocument/2006/relationships/image" Target="../media/image1.png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7" Type="http://schemas.openxmlformats.org/officeDocument/2006/relationships/image" Target="../media/image20.tm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jpeg"/><Relationship Id="rId5" Type="http://schemas.openxmlformats.org/officeDocument/2006/relationships/image" Target="../media/image18.tmp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7" Type="http://schemas.openxmlformats.org/officeDocument/2006/relationships/image" Target="../media/image23.tmp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ÇORUM / TURKEY 2017</a:t>
            </a:r>
            <a:endParaRPr lang="tr-TR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2576675"/>
              </p:ext>
            </p:extLst>
          </p:nvPr>
        </p:nvGraphicFramePr>
        <p:xfrm>
          <a:off x="684212" y="1968438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212" y="1968438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71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30" y="1371596"/>
            <a:ext cx="3077746" cy="2312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118" y="1371596"/>
            <a:ext cx="2770226" cy="4492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6322" y="1371596"/>
            <a:ext cx="2837972" cy="450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0893" y="3851359"/>
            <a:ext cx="3025988" cy="20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871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8" y="1371598"/>
            <a:ext cx="3272715" cy="24545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4" y="1371598"/>
            <a:ext cx="3289872" cy="2467404"/>
          </a:xfrm>
          <a:prstGeom prst="rect">
            <a:avLst/>
          </a:prstGeom>
        </p:spPr>
      </p:pic>
      <p:pic>
        <p:nvPicPr>
          <p:cNvPr id="12" name="Resim 1"/>
          <p:cNvPicPr/>
          <p:nvPr/>
        </p:nvPicPr>
        <p:blipFill>
          <a:blip r:embed="rId7"/>
          <a:stretch>
            <a:fillRect/>
          </a:stretch>
        </p:blipFill>
        <p:spPr>
          <a:xfrm>
            <a:off x="8253689" y="1371598"/>
            <a:ext cx="3226456" cy="2492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95" y="4105678"/>
            <a:ext cx="3289872" cy="246740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388" y="4105677"/>
            <a:ext cx="3304731" cy="2478548"/>
          </a:xfrm>
          <a:prstGeom prst="rect">
            <a:avLst/>
          </a:prstGeom>
        </p:spPr>
      </p:pic>
      <p:pic>
        <p:nvPicPr>
          <p:cNvPr id="15" name="image481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8293943" y="4105677"/>
            <a:ext cx="3398578" cy="247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84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096528"/>
              </p:ext>
            </p:extLst>
          </p:nvPr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2958" y="2117084"/>
            <a:ext cx="763221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Established at 2006 by Nejat Kara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300,000 TL Capital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Located at Çorum / TURKİYE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15000 m2 , 1000 m2 closed facilties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Machinary ,Steel Works, Pressurized Vessels, Engineering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HVAC, Otomation, Medical Machinary</a:t>
            </a:r>
          </a:p>
          <a:p>
            <a:endParaRPr lang="tr-TR" dirty="0"/>
          </a:p>
          <a:p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96" y="146394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In Brief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6999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2958" y="2117084"/>
            <a:ext cx="763221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Established at 2006 by Nejat Kara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300,000 TL Capital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Located at Çorum / TURKİYE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15000 m2 , 1000 m2 closed facilties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Machinary ,Steel Works, Pressurized Vessels, Engineering Services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HVAC, Otomation, Medical Machinary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35 colleauges</a:t>
            </a:r>
          </a:p>
          <a:p>
            <a:endParaRPr lang="tr-TR" dirty="0"/>
          </a:p>
          <a:p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96" y="1463941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In Brief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336959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3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2958" y="2117084"/>
            <a:ext cx="425469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 Lathe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 Planing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2 Milling Machine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1 Borwerk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2 Coulumn Boom Rotating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3 Plazma Cutting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Welding Machines and others</a:t>
            </a:r>
          </a:p>
          <a:p>
            <a:endParaRPr lang="tr-TR" dirty="0"/>
          </a:p>
          <a:p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96" y="1463941"/>
            <a:ext cx="2236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Machine Park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551010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972957" y="2117083"/>
            <a:ext cx="68123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Hydro Works: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Pressureized 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 Container Vessels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Welding Robots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Rotating Melting Furnace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 smtClean="0"/>
              <a:t>Steam, Hot Water, Hot Oil boilers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  <a:p>
            <a:r>
              <a:rPr lang="tr-TR" dirty="0" smtClean="0"/>
              <a:t>	</a:t>
            </a:r>
            <a:endParaRPr lang="tr-TR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7196" y="1463941"/>
            <a:ext cx="23102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dirty="0" smtClean="0"/>
              <a:t>Main Products</a:t>
            </a:r>
            <a:endParaRPr lang="tr-TR" sz="2400" dirty="0"/>
          </a:p>
        </p:txBody>
      </p:sp>
    </p:spTree>
    <p:extLst>
      <p:ext uri="{BB962C8B-B14F-4D97-AF65-F5344CB8AC3E}">
        <p14:creationId xmlns:p14="http://schemas.microsoft.com/office/powerpoint/2010/main" val="1143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0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14" name="Resim 26"/>
          <p:cNvPicPr/>
          <p:nvPr/>
        </p:nvPicPr>
        <p:blipFill>
          <a:blip r:embed="rId5"/>
          <a:stretch>
            <a:fillRect/>
          </a:stretch>
        </p:blipFill>
        <p:spPr>
          <a:xfrm>
            <a:off x="631525" y="1909340"/>
            <a:ext cx="3161303" cy="1787096"/>
          </a:xfrm>
          <a:prstGeom prst="rect">
            <a:avLst/>
          </a:prstGeom>
        </p:spPr>
      </p:pic>
      <p:pic>
        <p:nvPicPr>
          <p:cNvPr id="15" name="Resim 30"/>
          <p:cNvPicPr/>
          <p:nvPr/>
        </p:nvPicPr>
        <p:blipFill>
          <a:blip r:embed="rId6"/>
          <a:stretch>
            <a:fillRect/>
          </a:stretch>
        </p:blipFill>
        <p:spPr>
          <a:xfrm>
            <a:off x="3981933" y="1909340"/>
            <a:ext cx="2689323" cy="1787096"/>
          </a:xfrm>
          <a:prstGeom prst="rect">
            <a:avLst/>
          </a:prstGeom>
        </p:spPr>
      </p:pic>
      <p:pic>
        <p:nvPicPr>
          <p:cNvPr id="16" name="Resim 17"/>
          <p:cNvPicPr/>
          <p:nvPr/>
        </p:nvPicPr>
        <p:blipFill>
          <a:blip r:embed="rId7"/>
          <a:stretch>
            <a:fillRect/>
          </a:stretch>
        </p:blipFill>
        <p:spPr>
          <a:xfrm>
            <a:off x="6860361" y="1909340"/>
            <a:ext cx="2058259" cy="1787096"/>
          </a:xfrm>
          <a:prstGeom prst="rect">
            <a:avLst/>
          </a:prstGeom>
        </p:spPr>
      </p:pic>
      <p:pic>
        <p:nvPicPr>
          <p:cNvPr id="17" name="Resim 27"/>
          <p:cNvPicPr/>
          <p:nvPr/>
        </p:nvPicPr>
        <p:blipFill>
          <a:blip r:embed="rId8"/>
          <a:stretch>
            <a:fillRect/>
          </a:stretch>
        </p:blipFill>
        <p:spPr>
          <a:xfrm>
            <a:off x="9107724" y="1909341"/>
            <a:ext cx="2837431" cy="1787096"/>
          </a:xfrm>
          <a:prstGeom prst="rect">
            <a:avLst/>
          </a:prstGeom>
        </p:spPr>
      </p:pic>
      <p:pic>
        <p:nvPicPr>
          <p:cNvPr id="18" name="Resim 29"/>
          <p:cNvPicPr/>
          <p:nvPr/>
        </p:nvPicPr>
        <p:blipFill>
          <a:blip r:embed="rId9"/>
          <a:stretch>
            <a:fillRect/>
          </a:stretch>
        </p:blipFill>
        <p:spPr>
          <a:xfrm>
            <a:off x="631524" y="4056844"/>
            <a:ext cx="3161303" cy="1906073"/>
          </a:xfrm>
          <a:prstGeom prst="rect">
            <a:avLst/>
          </a:prstGeom>
        </p:spPr>
      </p:pic>
      <p:pic>
        <p:nvPicPr>
          <p:cNvPr id="19" name="Resim 4"/>
          <p:cNvPicPr/>
          <p:nvPr/>
        </p:nvPicPr>
        <p:blipFill>
          <a:blip r:embed="rId10"/>
          <a:stretch>
            <a:fillRect/>
          </a:stretch>
        </p:blipFill>
        <p:spPr>
          <a:xfrm>
            <a:off x="3981933" y="4056844"/>
            <a:ext cx="2689323" cy="1906073"/>
          </a:xfrm>
          <a:prstGeom prst="rect">
            <a:avLst/>
          </a:prstGeom>
        </p:spPr>
      </p:pic>
      <p:pic>
        <p:nvPicPr>
          <p:cNvPr id="20" name="Resim 35"/>
          <p:cNvPicPr/>
          <p:nvPr/>
        </p:nvPicPr>
        <p:blipFill>
          <a:blip r:embed="rId11"/>
          <a:stretch>
            <a:fillRect/>
          </a:stretch>
        </p:blipFill>
        <p:spPr>
          <a:xfrm>
            <a:off x="6860361" y="4179194"/>
            <a:ext cx="2058259" cy="1783723"/>
          </a:xfrm>
          <a:prstGeom prst="rect">
            <a:avLst/>
          </a:prstGeom>
        </p:spPr>
      </p:pic>
      <p:pic>
        <p:nvPicPr>
          <p:cNvPr id="21" name="image3.jpe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07726" y="4179194"/>
            <a:ext cx="2837430" cy="1783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502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23" name="Resim 6"/>
          <p:cNvPicPr/>
          <p:nvPr/>
        </p:nvPicPr>
        <p:blipFill>
          <a:blip r:embed="rId5"/>
          <a:stretch>
            <a:fillRect/>
          </a:stretch>
        </p:blipFill>
        <p:spPr>
          <a:xfrm>
            <a:off x="631527" y="1875608"/>
            <a:ext cx="3161301" cy="1854559"/>
          </a:xfrm>
          <a:prstGeom prst="rect">
            <a:avLst/>
          </a:prstGeom>
        </p:spPr>
      </p:pic>
      <p:pic>
        <p:nvPicPr>
          <p:cNvPr id="24" name="Resim 2"/>
          <p:cNvPicPr/>
          <p:nvPr/>
        </p:nvPicPr>
        <p:blipFill>
          <a:blip r:embed="rId6"/>
          <a:stretch>
            <a:fillRect/>
          </a:stretch>
        </p:blipFill>
        <p:spPr>
          <a:xfrm>
            <a:off x="719721" y="4056844"/>
            <a:ext cx="3044067" cy="1889706"/>
          </a:xfrm>
          <a:prstGeom prst="rect">
            <a:avLst/>
          </a:prstGeom>
        </p:spPr>
      </p:pic>
      <p:pic>
        <p:nvPicPr>
          <p:cNvPr id="25" name="Resim 38"/>
          <p:cNvPicPr/>
          <p:nvPr/>
        </p:nvPicPr>
        <p:blipFill>
          <a:blip r:embed="rId7"/>
          <a:stretch>
            <a:fillRect/>
          </a:stretch>
        </p:blipFill>
        <p:spPr>
          <a:xfrm>
            <a:off x="9107723" y="4131999"/>
            <a:ext cx="2837431" cy="1814551"/>
          </a:xfrm>
          <a:prstGeom prst="rect">
            <a:avLst/>
          </a:prstGeom>
        </p:spPr>
      </p:pic>
      <p:pic>
        <p:nvPicPr>
          <p:cNvPr id="26" name="Resim 22"/>
          <p:cNvPicPr/>
          <p:nvPr/>
        </p:nvPicPr>
        <p:blipFill>
          <a:blip r:embed="rId8"/>
          <a:stretch>
            <a:fillRect/>
          </a:stretch>
        </p:blipFill>
        <p:spPr>
          <a:xfrm>
            <a:off x="9043711" y="1857810"/>
            <a:ext cx="2901443" cy="1872358"/>
          </a:xfrm>
          <a:prstGeom prst="rect">
            <a:avLst/>
          </a:prstGeom>
        </p:spPr>
      </p:pic>
      <p:pic>
        <p:nvPicPr>
          <p:cNvPr id="27" name="image24.jpeg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6915560" y="1889857"/>
            <a:ext cx="1951170" cy="1806579"/>
          </a:xfrm>
          <a:prstGeom prst="rect">
            <a:avLst/>
          </a:prstGeom>
        </p:spPr>
      </p:pic>
      <p:pic>
        <p:nvPicPr>
          <p:cNvPr id="28" name="image13.jpeg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082674" y="1857809"/>
            <a:ext cx="2588581" cy="1872358"/>
          </a:xfrm>
          <a:prstGeom prst="rect">
            <a:avLst/>
          </a:prstGeom>
        </p:spPr>
      </p:pic>
      <p:pic>
        <p:nvPicPr>
          <p:cNvPr id="29" name="image23.jpeg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4082674" y="3993863"/>
            <a:ext cx="2588581" cy="1952687"/>
          </a:xfrm>
          <a:prstGeom prst="rect">
            <a:avLst/>
          </a:prstGeom>
        </p:spPr>
      </p:pic>
      <p:pic>
        <p:nvPicPr>
          <p:cNvPr id="30" name="image34.jpeg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6853084" y="4131999"/>
            <a:ext cx="2060841" cy="18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9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3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16" name="Resim 28"/>
          <p:cNvPicPr/>
          <p:nvPr/>
        </p:nvPicPr>
        <p:blipFill>
          <a:blip r:embed="rId5"/>
          <a:stretch>
            <a:fillRect/>
          </a:stretch>
        </p:blipFill>
        <p:spPr>
          <a:xfrm>
            <a:off x="633536" y="2174268"/>
            <a:ext cx="3206944" cy="3046662"/>
          </a:xfrm>
          <a:prstGeom prst="rect">
            <a:avLst/>
          </a:prstGeom>
        </p:spPr>
      </p:pic>
      <p:pic>
        <p:nvPicPr>
          <p:cNvPr id="17" name="image29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148229" y="2174267"/>
            <a:ext cx="3895541" cy="3046663"/>
          </a:xfrm>
          <a:prstGeom prst="rect">
            <a:avLst/>
          </a:prstGeom>
        </p:spPr>
      </p:pic>
      <p:pic>
        <p:nvPicPr>
          <p:cNvPr id="18" name="Resim 39"/>
          <p:cNvPicPr/>
          <p:nvPr/>
        </p:nvPicPr>
        <p:blipFill>
          <a:blip r:embed="rId7"/>
          <a:stretch>
            <a:fillRect/>
          </a:stretch>
        </p:blipFill>
        <p:spPr>
          <a:xfrm>
            <a:off x="8351519" y="2174267"/>
            <a:ext cx="3724460" cy="304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8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39" y="499992"/>
            <a:ext cx="8001000" cy="653143"/>
          </a:xfrm>
        </p:spPr>
        <p:txBody>
          <a:bodyPr>
            <a:normAutofit/>
          </a:bodyPr>
          <a:lstStyle/>
          <a:p>
            <a:r>
              <a:rPr lang="tr-TR" sz="3400" dirty="0" smtClean="0"/>
              <a:t>PİR ENGINEERING &amp; MACHINARY</a:t>
            </a:r>
            <a:endParaRPr lang="tr-TR" sz="3400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5388" y="279543"/>
          <a:ext cx="867084" cy="812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r:id="rId3" imgW="628571" imgH="590476" progId="MSPhotoEd.3">
                  <p:embed/>
                </p:oleObj>
              </mc:Choice>
              <mc:Fallback>
                <p:oleObj r:id="rId3" imgW="628571" imgH="590476" progId="MSPhotoEd.3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388" y="279543"/>
                        <a:ext cx="867084" cy="8125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75355" y="1204666"/>
            <a:ext cx="8001000" cy="65314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8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tr-TR" sz="3400" dirty="0">
              <a:latin typeface="Arial Black" panose="020B0A04020102020204" pitchFamily="34" charset="0"/>
            </a:endParaRPr>
          </a:p>
        </p:txBody>
      </p:sp>
      <p:pic>
        <p:nvPicPr>
          <p:cNvPr id="9" name="Resim 6"/>
          <p:cNvPicPr/>
          <p:nvPr/>
        </p:nvPicPr>
        <p:blipFill>
          <a:blip r:embed="rId5"/>
          <a:stretch>
            <a:fillRect/>
          </a:stretch>
        </p:blipFill>
        <p:spPr>
          <a:xfrm>
            <a:off x="534815" y="2296720"/>
            <a:ext cx="3590960" cy="26777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73091" y="1927388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CO2 </a:t>
            </a:r>
            <a:endParaRPr lang="tr-TR" dirty="0"/>
          </a:p>
        </p:txBody>
      </p:sp>
      <p:pic>
        <p:nvPicPr>
          <p:cNvPr id="10" name="Resim 4"/>
          <p:cNvPicPr/>
          <p:nvPr/>
        </p:nvPicPr>
        <p:blipFill>
          <a:blip r:embed="rId6"/>
          <a:stretch>
            <a:fillRect/>
          </a:stretch>
        </p:blipFill>
        <p:spPr>
          <a:xfrm>
            <a:off x="4280322" y="2245188"/>
            <a:ext cx="3200400" cy="27292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079565" y="185584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LO2</a:t>
            </a:r>
            <a:endParaRPr lang="tr-TR" dirty="0"/>
          </a:p>
        </p:txBody>
      </p:sp>
      <p:pic>
        <p:nvPicPr>
          <p:cNvPr id="12" name="Resim 1"/>
          <p:cNvPicPr/>
          <p:nvPr/>
        </p:nvPicPr>
        <p:blipFill>
          <a:blip r:embed="rId7"/>
          <a:stretch>
            <a:fillRect/>
          </a:stretch>
        </p:blipFill>
        <p:spPr>
          <a:xfrm>
            <a:off x="7835525" y="2245188"/>
            <a:ext cx="3837904" cy="27292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394061" y="1906243"/>
            <a:ext cx="558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 smtClean="0"/>
              <a:t>NG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40051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54</TotalTime>
  <Words>178</Words>
  <Application>Microsoft Office PowerPoint</Application>
  <PresentationFormat>Widescreen</PresentationFormat>
  <Paragraphs>53</Paragraphs>
  <Slides>11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Arial Black</vt:lpstr>
      <vt:lpstr>Century Gothic</vt:lpstr>
      <vt:lpstr>Wingdings 3</vt:lpstr>
      <vt:lpstr>Slice</vt:lpstr>
      <vt:lpstr>MSPhotoEd.3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  <vt:lpstr>PİR ENGINEERING &amp; MACHINARY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PİR ENGINEERING &amp;MACHINARY</dc:title>
  <dc:creator>Memet Can Tosuner</dc:creator>
  <cp:lastModifiedBy>Memet Can Tosuner</cp:lastModifiedBy>
  <cp:revision>8</cp:revision>
  <dcterms:created xsi:type="dcterms:W3CDTF">2017-06-30T13:54:47Z</dcterms:created>
  <dcterms:modified xsi:type="dcterms:W3CDTF">2017-06-30T14:49:07Z</dcterms:modified>
</cp:coreProperties>
</file>